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6" r:id="rId5"/>
    <p:sldId id="269" r:id="rId6"/>
    <p:sldId id="268" r:id="rId7"/>
    <p:sldId id="270" r:id="rId8"/>
    <p:sldId id="271" r:id="rId9"/>
    <p:sldId id="272" r:id="rId10"/>
    <p:sldId id="26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Option 1" id="{6770F9C9-B631-47FE-9DEE-ED4D4EE42D14}">
          <p14:sldIdLst>
            <p14:sldId id="258"/>
          </p14:sldIdLst>
        </p14:section>
        <p14:section name="Title Option 2" id="{2940B4CA-4047-4107-8DA5-E19D0A8500E0}">
          <p14:sldIdLst>
            <p14:sldId id="257"/>
          </p14:sldIdLst>
        </p14:section>
        <p14:section name="Disclosures-Without any financial relationship to disclose" id="{226C264C-FCD3-42C6-A72C-4BA434C7FE6D}">
          <p14:sldIdLst>
            <p14:sldId id="259"/>
          </p14:sldIdLst>
        </p14:section>
        <p14:section name="Disclosures-With any financial relationship to disclose" id="{507D43CE-D7D0-443C-8583-0E876F38586B}">
          <p14:sldIdLst>
            <p14:sldId id="266"/>
          </p14:sldIdLst>
        </p14:section>
        <p14:section name="Content Slide" id="{FF839151-066C-450B-BBBF-B656D9D4584C}">
          <p14:sldIdLst>
            <p14:sldId id="269"/>
            <p14:sldId id="268"/>
            <p14:sldId id="270"/>
            <p14:sldId id="271"/>
            <p14:sldId id="272"/>
          </p14:sldIdLst>
        </p14:section>
        <p14:section name="Closing Slide" id="{1D22BBAF-CB84-4C39-85FA-E547DEF64482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2DC"/>
    <a:srgbClr val="113C80"/>
    <a:srgbClr val="BF1441"/>
    <a:srgbClr val="172D78"/>
    <a:srgbClr val="F6A4B9"/>
    <a:srgbClr val="D45C5A"/>
    <a:srgbClr val="224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F4D1-DC18-46AB-9190-4A88051161F5}" type="datetimeFigureOut">
              <a:rPr lang="ko-KR" altLang="en-US" smtClean="0"/>
              <a:t>2026-05-21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DE7B-4E45-4766-B8AB-88D95AC653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9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DE7B-4E45-4766-B8AB-88D95AC653D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91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B6684CE-8F52-9F0E-6F89-609A21F5C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604" y="1804158"/>
            <a:ext cx="4624721" cy="11552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>
                <a:solidFill>
                  <a:srgbClr val="113C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B7222262-787C-5AB8-4926-160AA46D0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102" y="3069384"/>
            <a:ext cx="7217173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BE3A659-D492-6886-FF5D-F817A7C3B72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8101" y="3673466"/>
            <a:ext cx="7217173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7341BD3-3BEE-36E4-D032-4734D01A49B1}"/>
              </a:ext>
            </a:extLst>
          </p:cNvPr>
          <p:cNvGrpSpPr/>
          <p:nvPr userDrawn="1"/>
        </p:nvGrpSpPr>
        <p:grpSpPr>
          <a:xfrm>
            <a:off x="226664" y="209643"/>
            <a:ext cx="4612037" cy="718974"/>
            <a:chOff x="226664" y="209643"/>
            <a:chExt cx="4612037" cy="718974"/>
          </a:xfrm>
        </p:grpSpPr>
        <p:pic>
          <p:nvPicPr>
            <p:cNvPr id="24" name="그림 23" descr="폰트, 그래픽, 텍스트, 스크린샷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E7DBC86-8F87-CFA7-A960-1993B11641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64" y="209643"/>
              <a:ext cx="2275236" cy="718974"/>
            </a:xfrm>
            <a:prstGeom prst="rect">
              <a:avLst/>
            </a:prstGeom>
          </p:spPr>
        </p:pic>
        <p:pic>
          <p:nvPicPr>
            <p:cNvPr id="26" name="그림 25" descr="블랙, 스크린샷, 어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4AF1B5C-31F3-74E2-6202-B5AD61977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505" y="400122"/>
              <a:ext cx="2481196" cy="528495"/>
            </a:xfrm>
            <a:prstGeom prst="rect">
              <a:avLst/>
            </a:prstGeom>
          </p:spPr>
        </p:pic>
      </p:grpSp>
      <p:pic>
        <p:nvPicPr>
          <p:cNvPr id="28" name="그림 27" descr="크리스마스 트리, 예술, 크리스마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566692-270B-9BB1-93B1-07EB79537C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41" y="3326559"/>
            <a:ext cx="3852809" cy="3429000"/>
          </a:xfrm>
          <a:prstGeom prst="rect">
            <a:avLst/>
          </a:prstGeom>
        </p:spPr>
      </p:pic>
      <p:pic>
        <p:nvPicPr>
          <p:cNvPr id="30" name="그림 29" descr="그래픽, 그래픽 디자인, 스크린샷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2B1F30-2978-B384-53EC-2E45B5FD96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48" y="265938"/>
            <a:ext cx="1843088" cy="6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텍스트, 스크린샷, 그래픽 디자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D35EFB-4735-A17D-B8C8-4B82F067C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2473F5-241F-E0ED-A356-A1C6390E0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029" y="3667766"/>
            <a:ext cx="3796872" cy="7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크리스마스 트리, 예술, 크리스마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0CD331-4E4B-7E31-0AB9-96EFF9094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01" y="837944"/>
            <a:ext cx="5822599" cy="5182112"/>
          </a:xfrm>
          <a:prstGeom prst="rect">
            <a:avLst/>
          </a:prstGeom>
        </p:spPr>
      </p:pic>
      <p:pic>
        <p:nvPicPr>
          <p:cNvPr id="6" name="그림 5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1D09AB6-0417-C55E-3D13-9055BEF1D1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F72CB6D0-D111-82E5-BE0E-B889D6577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604" y="1165983"/>
            <a:ext cx="4624721" cy="11552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>
                <a:solidFill>
                  <a:srgbClr val="113C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 </a:t>
            </a:r>
            <a:endParaRPr lang="ko-KR" altLang="en-US" dirty="0"/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CFC2EC18-7D1B-1332-0F22-35B9C8F16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102" y="2431209"/>
            <a:ext cx="7217173" cy="535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990B00D4-E86C-FFBD-8F1B-B861B79350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8101" y="3035291"/>
            <a:ext cx="7217173" cy="535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10381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A70C8453-BC85-0481-DD00-C0337FBEE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2E96E-C1DD-8799-2664-678E92A55EF9}"/>
              </a:ext>
            </a:extLst>
          </p:cNvPr>
          <p:cNvSpPr txBox="1"/>
          <p:nvPr userDrawn="1"/>
        </p:nvSpPr>
        <p:spPr>
          <a:xfrm>
            <a:off x="486866" y="416339"/>
            <a:ext cx="185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Disclosures</a:t>
            </a:r>
            <a:endParaRPr lang="ko-KR" altLang="en-US" sz="2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그림 2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ECD638-B43D-2E71-39B1-347BE5A3C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A70C8453-BC85-0481-DD00-C0337FBEE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8AF1BAFF-D1C3-7D59-F3F2-B8F0AA5C8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4" name="그림 3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95C719-FD6D-258F-3E81-36FB25B2B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>
            <a:extLst>
              <a:ext uri="{FF2B5EF4-FFF2-40B4-BE49-F238E27FC236}">
                <a16:creationId xmlns:a16="http://schemas.microsoft.com/office/drawing/2014/main" id="{8D3BD51D-6A8B-D4B5-6694-BBB54CA06A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91"/>
            </a:avLst>
          </a:prstGeom>
          <a:gradFill flip="none" rotWithShape="1">
            <a:gsLst>
              <a:gs pos="49000">
                <a:srgbClr val="113C80"/>
              </a:gs>
              <a:gs pos="100000">
                <a:srgbClr val="D45C5A">
                  <a:lumMod val="10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BBEE068F-936A-9B01-8E8D-C9B82C604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3BD9AC70-1FEE-29F9-0978-297C2A368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4" name="그림 3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571EF5-3244-9099-3BE2-56459E12F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814AB795-6008-FD4C-6E10-60540E7C2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5D2AB0CD-C3D5-8B0B-BC2A-8F6526507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3" name="그림 2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9DB366-2D6A-E497-7804-2A3E1C79E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477963A1-3317-F809-8B2A-79AC3F492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CF2654B-51BD-216D-F58E-6DA13D227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5" name="그림 4" descr="크리스마스 트리, 예술, 크리스마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A6B133E-01F9-41BA-3D55-F1173F08B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84" y="3469056"/>
            <a:ext cx="3567416" cy="3175000"/>
          </a:xfrm>
          <a:prstGeom prst="rect">
            <a:avLst/>
          </a:prstGeom>
        </p:spPr>
      </p:pic>
      <p:pic>
        <p:nvPicPr>
          <p:cNvPr id="10" name="그림 9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511CF3-7DF1-7BFA-8EE4-14DC6154E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폰트, 그래픽, 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58CF88-02D5-93B8-2E8E-1A7F2861B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4" y="302528"/>
            <a:ext cx="1803437" cy="56988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6FF95D4-3AB3-899D-A2B5-33E8DB2A8CDA}"/>
              </a:ext>
            </a:extLst>
          </p:cNvPr>
          <p:cNvSpPr/>
          <p:nvPr userDrawn="1"/>
        </p:nvSpPr>
        <p:spPr>
          <a:xfrm>
            <a:off x="0" y="6458857"/>
            <a:ext cx="12192000" cy="399143"/>
          </a:xfrm>
          <a:prstGeom prst="rect">
            <a:avLst/>
          </a:prstGeom>
          <a:gradFill flip="none" rotWithShape="1">
            <a:gsLst>
              <a:gs pos="0">
                <a:srgbClr val="BF1441"/>
              </a:gs>
              <a:gs pos="100000">
                <a:srgbClr val="172D7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B0BDE2C5-3AB0-01C7-0CFF-B0D7F330DF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424356"/>
            <a:ext cx="11622420" cy="4925644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190A028B-C7AF-9193-1923-CD235864C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6" y="334989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13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6FF95D4-3AB3-899D-A2B5-33E8DB2A8CDA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gradFill flip="none" rotWithShape="1">
            <a:gsLst>
              <a:gs pos="0">
                <a:srgbClr val="172D78"/>
              </a:gs>
              <a:gs pos="100000">
                <a:srgbClr val="BF14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792100-31B5-5702-6B89-8A48575378CB}"/>
              </a:ext>
            </a:extLst>
          </p:cNvPr>
          <p:cNvSpPr/>
          <p:nvPr userDrawn="1"/>
        </p:nvSpPr>
        <p:spPr>
          <a:xfrm>
            <a:off x="378474" y="1"/>
            <a:ext cx="269226" cy="6477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Left"/>
            <a:lightRig rig="threePt" dir="t"/>
          </a:scene3d>
          <a:sp3d>
            <a:bevelT w="19050" h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ko-KR" altLang="en-US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DB46A7AB-A53D-6281-0076-FB7AE7669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0" y="1224331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C00000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buClr>
                <a:srgbClr val="C00000"/>
              </a:buCl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buClr>
                <a:srgbClr val="C00000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 altLang="ko-KR" dirty="0"/>
              <a:t>Please enter your texts. (Level</a:t>
            </a:r>
            <a:r>
              <a:rPr lang="ko-KR" altLang="en-US" dirty="0"/>
              <a:t> </a:t>
            </a:r>
            <a:r>
              <a:rPr lang="en-US" altLang="ko-KR" dirty="0"/>
              <a:t>1) 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6FBE095B-2610-C272-AFEA-45B3D43CB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194" y="51436"/>
            <a:ext cx="8232903" cy="75437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65C046E7-8BA4-1556-24E0-4C2D389990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71236" y="121621"/>
            <a:ext cx="1905816" cy="614008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B15448A5-DF4F-4D6D-8A5A-74EE683B8B66}"/>
              </a:ext>
            </a:extLst>
          </p:cNvPr>
          <p:cNvGrpSpPr/>
          <p:nvPr userDrawn="1"/>
        </p:nvGrpSpPr>
        <p:grpSpPr>
          <a:xfrm>
            <a:off x="190403" y="6536532"/>
            <a:ext cx="2772002" cy="192006"/>
            <a:chOff x="-269951" y="4933949"/>
            <a:chExt cx="15978181" cy="1106748"/>
          </a:xfrm>
        </p:grpSpPr>
        <p:pic>
          <p:nvPicPr>
            <p:cNvPr id="23" name="그림 22" descr="블랙, 스크린샷, 어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1773465-5DD1-9C32-D188-FD4126866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52"/>
            <a:stretch>
              <a:fillRect/>
            </a:stretch>
          </p:blipFill>
          <p:spPr>
            <a:xfrm>
              <a:off x="-269951" y="4933949"/>
              <a:ext cx="9525000" cy="952501"/>
            </a:xfrm>
            <a:prstGeom prst="rect">
              <a:avLst/>
            </a:prstGeom>
          </p:spPr>
        </p:pic>
        <p:pic>
          <p:nvPicPr>
            <p:cNvPr id="24" name="그림 23" descr="블랙, 스크린샷, 어둠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8267FB9-995F-0AB3-BEE0-BDB020453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39" b="12677"/>
            <a:stretch>
              <a:fillRect/>
            </a:stretch>
          </p:blipFill>
          <p:spPr>
            <a:xfrm>
              <a:off x="6753101" y="5243691"/>
              <a:ext cx="8955129" cy="797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856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510D037-00BC-4DA6-8200-799EDEA3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E534AF-72A1-2B02-7FFF-5DD3631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27CCFE-B06A-5072-6867-3A1CC4712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5C8F6-4371-4BD5-9C29-5ABED14ECD0B}" type="datetimeFigureOut">
              <a:rPr lang="ko-KR" altLang="en-US" smtClean="0"/>
              <a:t>2026-05-21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F49264-4EC1-519F-5DBC-B920AB96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46404E-AC01-B24F-FA3F-7E9E3EB2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291079-2014-4AF2-914A-FD5BEE4D55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0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7" r:id="rId3"/>
    <p:sldLayoutId id="2147483670" r:id="rId4"/>
    <p:sldLayoutId id="2147483668" r:id="rId5"/>
    <p:sldLayoutId id="2147483662" r:id="rId6"/>
    <p:sldLayoutId id="2147483666" r:id="rId7"/>
    <p:sldLayoutId id="2147483663" r:id="rId8"/>
    <p:sldLayoutId id="2147483669" r:id="rId9"/>
    <p:sldLayoutId id="2147483660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6952E2-0BC1-4D24-876A-AC00BA6FF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DC9D611-1068-E1C0-6711-86EA3AE1A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85A4A4-E949-AC6F-933E-7CA0CB8A9A1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03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0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B8A6F7-D31C-F9C8-0B59-27CDAA0F0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9C6A1C-FA06-CA41-5AF1-5EFDA42EA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04AA18-56EB-22A4-EA54-C3FBE9D4B1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40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242864E-7BD2-29A4-146D-A265A5BB9E7C}"/>
              </a:ext>
            </a:extLst>
          </p:cNvPr>
          <p:cNvSpPr/>
          <p:nvPr/>
        </p:nvSpPr>
        <p:spPr>
          <a:xfrm>
            <a:off x="504825" y="1951449"/>
            <a:ext cx="10909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I have no actual or potential conflict of interest in relation </a:t>
            </a:r>
          </a:p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to this lecture/presentation.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60675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8CDF8-5679-9795-FD6A-5E992C52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FE7A93AF-4E8B-828C-5007-F9312040B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958763"/>
              </p:ext>
            </p:extLst>
          </p:nvPr>
        </p:nvGraphicFramePr>
        <p:xfrm>
          <a:off x="552450" y="1528598"/>
          <a:ext cx="11087100" cy="2831005"/>
        </p:xfrm>
        <a:graphic>
          <a:graphicData uri="http://schemas.openxmlformats.org/drawingml/2006/table">
            <a:tbl>
              <a:tblPr/>
              <a:tblGrid>
                <a:gridCol w="393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Company Name</a:t>
                      </a: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ko-KR" sz="24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Commercial</a:t>
                      </a:r>
                      <a:r>
                        <a:rPr lang="en-GB" altLang="ko-KR" sz="2400" b="1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Interest</a:t>
                      </a:r>
                      <a:endParaRPr lang="en-US" altLang="ko-KR" sz="2400" b="1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8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Example: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SSS Pharmaceuticals</a:t>
                      </a: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Example: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Grant/Research</a:t>
                      </a:r>
                      <a:r>
                        <a:rPr lang="en-US" altLang="ko-KR" sz="2400" baseline="0" dirty="0">
                          <a:latin typeface="Calibri"/>
                          <a:ea typeface="Calibri"/>
                          <a:cs typeface="Calibri" panose="020F0502020204030204" pitchFamily="34" charset="0"/>
                        </a:rPr>
                        <a:t> Support</a:t>
                      </a:r>
                      <a:endParaRPr lang="en-US" altLang="ko-KR" sz="2400" dirty="0">
                        <a:latin typeface="Calibri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778" marR="5377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8406FC-125E-0A68-1C6F-3F3462AABA1C}"/>
              </a:ext>
            </a:extLst>
          </p:cNvPr>
          <p:cNvSpPr txBox="1"/>
          <p:nvPr/>
        </p:nvSpPr>
        <p:spPr>
          <a:xfrm>
            <a:off x="463600" y="1023934"/>
            <a:ext cx="8159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Please state all relevant financial relationships below.</a:t>
            </a:r>
          </a:p>
        </p:txBody>
      </p:sp>
    </p:spTree>
    <p:extLst>
      <p:ext uri="{BB962C8B-B14F-4D97-AF65-F5344CB8AC3E}">
        <p14:creationId xmlns:p14="http://schemas.microsoft.com/office/powerpoint/2010/main" val="64163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842F9A4-FFB5-2850-4C52-536E86C14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22916ED-4451-1682-EAA9-E734DE78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83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59279AA-81F6-0B83-E1ED-1F6EA41A4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48B0B9B-0EC3-1DAE-D154-411A7D97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91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8BFA43F-FC5E-0F45-75AC-D249288C5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7FC89D6E-8541-5F95-B935-B285DE3C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06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52ABDE9-FE04-CDC8-ABAF-1DD63198E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C65BD30-BCF3-D1F6-EAC5-E1B5C7AE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88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089143A-C010-F1A7-020A-4BB3DC526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F5B3C04-64D1-4112-ED85-5556FCAA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148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</Words>
  <Application>Microsoft Office PowerPoint</Application>
  <PresentationFormat>와이드스크린</PresentationFormat>
  <Paragraphs>10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 나라</dc:creator>
  <cp:lastModifiedBy>김 건</cp:lastModifiedBy>
  <cp:revision>15</cp:revision>
  <dcterms:created xsi:type="dcterms:W3CDTF">2025-02-05T02:02:08Z</dcterms:created>
  <dcterms:modified xsi:type="dcterms:W3CDTF">2026-05-21T07:59:20Z</dcterms:modified>
</cp:coreProperties>
</file>